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9827-2CF0-47FD-A306-32E38BF3E6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70C6-3C04-4FA1-B517-EFEA0853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5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9827-2CF0-47FD-A306-32E38BF3E6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70C6-3C04-4FA1-B517-EFEA0853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2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9827-2CF0-47FD-A306-32E38BF3E6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70C6-3C04-4FA1-B517-EFEA0853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6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9827-2CF0-47FD-A306-32E38BF3E6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70C6-3C04-4FA1-B517-EFEA0853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1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9827-2CF0-47FD-A306-32E38BF3E6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70C6-3C04-4FA1-B517-EFEA0853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8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9827-2CF0-47FD-A306-32E38BF3E6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70C6-3C04-4FA1-B517-EFEA0853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2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9827-2CF0-47FD-A306-32E38BF3E6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70C6-3C04-4FA1-B517-EFEA0853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0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9827-2CF0-47FD-A306-32E38BF3E6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70C6-3C04-4FA1-B517-EFEA0853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3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9827-2CF0-47FD-A306-32E38BF3E6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70C6-3C04-4FA1-B517-EFEA0853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3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9827-2CF0-47FD-A306-32E38BF3E6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70C6-3C04-4FA1-B517-EFEA0853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9827-2CF0-47FD-A306-32E38BF3E6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70C6-3C04-4FA1-B517-EFEA0853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2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59827-2CF0-47FD-A306-32E38BF3E69C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70C6-3C04-4FA1-B517-EFEA0853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4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Fitness Leave Process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8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153" y="490127"/>
            <a:ext cx="6039693" cy="587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6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3"/>
          <p:cNvSpPr txBox="1">
            <a:spLocks/>
          </p:cNvSpPr>
          <p:nvPr/>
        </p:nvSpPr>
        <p:spPr>
          <a:xfrm>
            <a:off x="1436914" y="2234793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smtClean="0"/>
              <a:t>FIRST</a:t>
            </a:r>
            <a:r>
              <a:rPr lang="en-US" sz="4000" dirty="0" smtClean="0"/>
              <a:t>: Submit Leave Request</a:t>
            </a:r>
          </a:p>
          <a:p>
            <a:pPr marL="0" indent="0" algn="ctr">
              <a:buNone/>
            </a:pPr>
            <a:r>
              <a:rPr lang="en-US" sz="4000" dirty="0" smtClean="0"/>
              <a:t>LN with sub-code PF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824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75" y="253530"/>
            <a:ext cx="10058400" cy="3090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75" y="3960903"/>
            <a:ext cx="10058400" cy="17252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6846" y="3200400"/>
            <a:ext cx="9557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a row of Administrative Leave – LN and add the hours on the correct day for any days Physical Fitness was done.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637" y="5776801"/>
            <a:ext cx="941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Also, insert your remaining labor for the rest of the pay period and Save.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208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10" y="378505"/>
            <a:ext cx="10058400" cy="319047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257" y="3701143"/>
            <a:ext cx="977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Now, to add the code of PF – Physical Fitness, Click the </a:t>
            </a:r>
            <a:r>
              <a:rPr lang="en-US" dirty="0" err="1" smtClean="0"/>
              <a:t>NtDiff</a:t>
            </a:r>
            <a:r>
              <a:rPr lang="en-US" dirty="0" smtClean="0"/>
              <a:t>/</a:t>
            </a:r>
            <a:r>
              <a:rPr lang="en-US" dirty="0" err="1" smtClean="0"/>
              <a:t>Haz</a:t>
            </a:r>
            <a:r>
              <a:rPr lang="en-US" dirty="0" smtClean="0"/>
              <a:t>/</a:t>
            </a:r>
            <a:r>
              <a:rPr lang="en-US" dirty="0" err="1" smtClean="0"/>
              <a:t>Oth</a:t>
            </a:r>
            <a:r>
              <a:rPr lang="en-US" dirty="0" smtClean="0"/>
              <a:t> Button.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6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9" y="228905"/>
            <a:ext cx="10058400" cy="43240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6057" y="4552918"/>
            <a:ext cx="99930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Once you select the </a:t>
            </a:r>
            <a:r>
              <a:rPr lang="en-US" dirty="0" err="1" smtClean="0"/>
              <a:t>NitDiff</a:t>
            </a:r>
            <a:r>
              <a:rPr lang="en-US" dirty="0" smtClean="0"/>
              <a:t>/</a:t>
            </a:r>
            <a:r>
              <a:rPr lang="en-US" dirty="0" err="1" smtClean="0"/>
              <a:t>Haz</a:t>
            </a:r>
            <a:r>
              <a:rPr lang="en-US" dirty="0" smtClean="0"/>
              <a:t>/</a:t>
            </a:r>
            <a:r>
              <a:rPr lang="en-US" dirty="0" err="1" smtClean="0"/>
              <a:t>Oth</a:t>
            </a:r>
            <a:r>
              <a:rPr lang="en-US" dirty="0" smtClean="0"/>
              <a:t> Button, you will see all these multiple rows pop up under the Administrative Leave – LN row that you created. Directly underneath the LN hours is the word Add. You will click the word Add to add the code of PF – Physical Fitness to those hours.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73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26" y="435428"/>
            <a:ext cx="6822345" cy="37664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6429" y="4332513"/>
            <a:ext cx="10395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selecting the word Add, you will be taken to a screen that looks like this. In the Reason box, find and select PF – Physical Fitness, check all boxes for the days this code applies to, and then click the Reason button.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51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72" y="411924"/>
            <a:ext cx="10058400" cy="43552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4029" y="4985657"/>
            <a:ext cx="10025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you will be taken back to your labor screen where you will see that the code for PF – Physical Fitness has been added. You can now concur your labor.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18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38" y="271171"/>
            <a:ext cx="8980952" cy="62285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87143" y="4441372"/>
            <a:ext cx="56714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will see a Request Warning because an Approved Leave Request does not exist.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One Leave Request per hour of LN/PF.  For the example, there would be 6 leave requests for 1 </a:t>
            </a:r>
            <a:r>
              <a:rPr lang="en-US" smtClean="0"/>
              <a:t>hour each.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145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246</Words>
  <Application>Microsoft Office PowerPoint</Application>
  <PresentationFormat>Widescreen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Physical Fitness Leave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Farris, Maddie W SGT USARMY NG INANG (US)</dc:creator>
  <cp:lastModifiedBy>DAVIS, ANYA C Capt USAF ANG 124 FSS/FSO</cp:lastModifiedBy>
  <cp:revision>11</cp:revision>
  <dcterms:created xsi:type="dcterms:W3CDTF">2018-12-04T13:19:53Z</dcterms:created>
  <dcterms:modified xsi:type="dcterms:W3CDTF">2019-03-14T21:11:54Z</dcterms:modified>
</cp:coreProperties>
</file>